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5" r:id="rId5"/>
  </p:sldMasterIdLst>
  <p:notesMasterIdLst>
    <p:notesMasterId r:id="rId16"/>
  </p:notesMasterIdLst>
  <p:sldIdLst>
    <p:sldId id="299" r:id="rId6"/>
    <p:sldId id="292" r:id="rId7"/>
    <p:sldId id="300" r:id="rId8"/>
    <p:sldId id="293" r:id="rId9"/>
    <p:sldId id="294" r:id="rId10"/>
    <p:sldId id="305" r:id="rId11"/>
    <p:sldId id="304" r:id="rId12"/>
    <p:sldId id="296" r:id="rId13"/>
    <p:sldId id="301" r:id="rId14"/>
    <p:sldId id="297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5659"/>
    <a:srgbClr val="FBA93D"/>
    <a:srgbClr val="83A83F"/>
    <a:srgbClr val="C3DD93"/>
    <a:srgbClr val="716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4A1749-5E16-4302-A86E-CD9E84BF7388}" v="5" dt="2025-09-24T13:39:33.1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459" autoAdjust="0"/>
    <p:restoredTop sz="95417" autoAdjust="0"/>
  </p:normalViewPr>
  <p:slideViewPr>
    <p:cSldViewPr snapToGrid="0">
      <p:cViewPr varScale="1">
        <p:scale>
          <a:sx n="54" d="100"/>
          <a:sy n="54" d="100"/>
        </p:scale>
        <p:origin x="1232" y="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borah Shaw" userId="79bf7848-a030-4096-934a-3abbfde4984a" providerId="ADAL" clId="{C3B17647-0F08-429A-B1B5-016AE7F60A0E}"/>
    <pc:docChg chg="modSld">
      <pc:chgData name="Deborah Shaw" userId="79bf7848-a030-4096-934a-3abbfde4984a" providerId="ADAL" clId="{C3B17647-0F08-429A-B1B5-016AE7F60A0E}" dt="2024-04-18T20:51:25.847" v="1" actId="1076"/>
      <pc:docMkLst>
        <pc:docMk/>
      </pc:docMkLst>
      <pc:sldChg chg="modSp mod">
        <pc:chgData name="Deborah Shaw" userId="79bf7848-a030-4096-934a-3abbfde4984a" providerId="ADAL" clId="{C3B17647-0F08-429A-B1B5-016AE7F60A0E}" dt="2024-04-18T20:51:25.847" v="1" actId="1076"/>
        <pc:sldMkLst>
          <pc:docMk/>
          <pc:sldMk cId="3629754069" sldId="299"/>
        </pc:sldMkLst>
      </pc:sldChg>
    </pc:docChg>
  </pc:docChgLst>
  <pc:docChgLst>
    <pc:chgData name="Deborah Shaw" userId="S::deborah_shaw@wycliffeassociates.org::79bf7848-a030-4096-934a-3abbfde4984a" providerId="AD" clId="Web-{6FEAA404-B318-7AD7-DE42-B64F3F6E91CE}"/>
    <pc:docChg chg="addSld addMainMaster">
      <pc:chgData name="Deborah Shaw" userId="S::deborah_shaw@wycliffeassociates.org::79bf7848-a030-4096-934a-3abbfde4984a" providerId="AD" clId="Web-{6FEAA404-B318-7AD7-DE42-B64F3F6E91CE}" dt="2023-12-19T05:06:31.071" v="0"/>
      <pc:docMkLst>
        <pc:docMk/>
      </pc:docMkLst>
      <pc:sldChg chg="add">
        <pc:chgData name="Deborah Shaw" userId="S::deborah_shaw@wycliffeassociates.org::79bf7848-a030-4096-934a-3abbfde4984a" providerId="AD" clId="Web-{6FEAA404-B318-7AD7-DE42-B64F3F6E91CE}" dt="2023-12-19T05:06:31.071" v="0"/>
        <pc:sldMkLst>
          <pc:docMk/>
          <pc:sldMk cId="3629754069" sldId="299"/>
        </pc:sldMkLst>
      </pc:sldChg>
      <pc:sldMasterChg chg="add addSldLayout">
        <pc:chgData name="Deborah Shaw" userId="S::deborah_shaw@wycliffeassociates.org::79bf7848-a030-4096-934a-3abbfde4984a" providerId="AD" clId="Web-{6FEAA404-B318-7AD7-DE42-B64F3F6E91CE}" dt="2023-12-19T05:06:31.071" v="0"/>
        <pc:sldMasterMkLst>
          <pc:docMk/>
          <pc:sldMasterMk cId="2245449552" sldId="2147483665"/>
        </pc:sldMasterMkLst>
        <pc:sldLayoutChg chg="add">
          <pc:chgData name="Deborah Shaw" userId="S::deborah_shaw@wycliffeassociates.org::79bf7848-a030-4096-934a-3abbfde4984a" providerId="AD" clId="Web-{6FEAA404-B318-7AD7-DE42-B64F3F6E91CE}" dt="2023-12-19T05:06:31.071" v="0"/>
          <pc:sldLayoutMkLst>
            <pc:docMk/>
            <pc:sldMasterMk cId="2245449552" sldId="2147483665"/>
            <pc:sldLayoutMk cId="982179255" sldId="2147483666"/>
          </pc:sldLayoutMkLst>
        </pc:sldLayoutChg>
      </pc:sldMasterChg>
    </pc:docChg>
  </pc:docChgLst>
  <pc:docChgLst>
    <pc:chgData name="Deborah Shaw" userId="79bf7848-a030-4096-934a-3abbfde4984a" providerId="ADAL" clId="{1132261D-E1DE-4632-BD58-F1F96E3E9D60}"/>
    <pc:docChg chg="modSld sldOrd">
      <pc:chgData name="Deborah Shaw" userId="79bf7848-a030-4096-934a-3abbfde4984a" providerId="ADAL" clId="{1132261D-E1DE-4632-BD58-F1F96E3E9D60}" dt="2023-10-26T06:19:10.282" v="1"/>
      <pc:docMkLst>
        <pc:docMk/>
      </pc:docMkLst>
      <pc:sldChg chg="ord">
        <pc:chgData name="Deborah Shaw" userId="79bf7848-a030-4096-934a-3abbfde4984a" providerId="ADAL" clId="{1132261D-E1DE-4632-BD58-F1F96E3E9D60}" dt="2023-10-26T06:19:10.282" v="1"/>
        <pc:sldMkLst>
          <pc:docMk/>
          <pc:sldMk cId="2724077230" sldId="295"/>
        </pc:sldMkLst>
      </pc:sldChg>
    </pc:docChg>
  </pc:docChgLst>
  <pc:docChgLst>
    <pc:chgData name="Deborah Shaw" userId="79bf7848-a030-4096-934a-3abbfde4984a" providerId="ADAL" clId="{8DE9E9FB-001C-4B84-83DE-E1F7ABB9FAA3}"/>
    <pc:docChg chg="undo redo custSel addSld delSld modSld sldOrd">
      <pc:chgData name="Deborah Shaw" userId="79bf7848-a030-4096-934a-3abbfde4984a" providerId="ADAL" clId="{8DE9E9FB-001C-4B84-83DE-E1F7ABB9FAA3}" dt="2025-09-25T18:33:52.266" v="481" actId="14100"/>
      <pc:docMkLst>
        <pc:docMk/>
      </pc:docMkLst>
      <pc:sldChg chg="modSp mod">
        <pc:chgData name="Deborah Shaw" userId="79bf7848-a030-4096-934a-3abbfde4984a" providerId="ADAL" clId="{8DE9E9FB-001C-4B84-83DE-E1F7ABB9FAA3}" dt="2025-09-24T15:51:40.855" v="349" actId="1076"/>
        <pc:sldMkLst>
          <pc:docMk/>
          <pc:sldMk cId="1984317692" sldId="292"/>
        </pc:sldMkLst>
        <pc:spChg chg="mod">
          <ac:chgData name="Deborah Shaw" userId="79bf7848-a030-4096-934a-3abbfde4984a" providerId="ADAL" clId="{8DE9E9FB-001C-4B84-83DE-E1F7ABB9FAA3}" dt="2025-09-24T15:51:40.855" v="349" actId="1076"/>
          <ac:spMkLst>
            <pc:docMk/>
            <pc:sldMk cId="1984317692" sldId="292"/>
            <ac:spMk id="2" creationId="{C2007297-B443-43EA-ADFE-3FABCD20B870}"/>
          </ac:spMkLst>
        </pc:spChg>
      </pc:sldChg>
      <pc:sldChg chg="modSp del mod">
        <pc:chgData name="Deborah Shaw" userId="79bf7848-a030-4096-934a-3abbfde4984a" providerId="ADAL" clId="{8DE9E9FB-001C-4B84-83DE-E1F7ABB9FAA3}" dt="2025-09-23T18:29:23.622" v="14" actId="2696"/>
        <pc:sldMkLst>
          <pc:docMk/>
          <pc:sldMk cId="2724077230" sldId="295"/>
        </pc:sldMkLst>
      </pc:sldChg>
      <pc:sldChg chg="modSp mod ord">
        <pc:chgData name="Deborah Shaw" userId="79bf7848-a030-4096-934a-3abbfde4984a" providerId="ADAL" clId="{8DE9E9FB-001C-4B84-83DE-E1F7ABB9FAA3}" dt="2025-09-24T13:51:20.454" v="285"/>
        <pc:sldMkLst>
          <pc:docMk/>
          <pc:sldMk cId="2235433884" sldId="296"/>
        </pc:sldMkLst>
        <pc:spChg chg="mod">
          <ac:chgData name="Deborah Shaw" userId="79bf7848-a030-4096-934a-3abbfde4984a" providerId="ADAL" clId="{8DE9E9FB-001C-4B84-83DE-E1F7ABB9FAA3}" dt="2025-09-24T13:51:06.084" v="281" actId="20577"/>
          <ac:spMkLst>
            <pc:docMk/>
            <pc:sldMk cId="2235433884" sldId="296"/>
            <ac:spMk id="2" creationId="{74108371-9EFA-4EB0-A65F-96A12F7883D2}"/>
          </ac:spMkLst>
        </pc:spChg>
        <pc:spChg chg="mod">
          <ac:chgData name="Deborah Shaw" userId="79bf7848-a030-4096-934a-3abbfde4984a" providerId="ADAL" clId="{8DE9E9FB-001C-4B84-83DE-E1F7ABB9FAA3}" dt="2025-09-24T13:39:45.476" v="252" actId="20577"/>
          <ac:spMkLst>
            <pc:docMk/>
            <pc:sldMk cId="2235433884" sldId="296"/>
            <ac:spMk id="9" creationId="{6922F27C-BF72-4BCB-8F42-2DAB36B5FE3B}"/>
          </ac:spMkLst>
        </pc:spChg>
        <pc:picChg chg="mod modCrop">
          <ac:chgData name="Deborah Shaw" userId="79bf7848-a030-4096-934a-3abbfde4984a" providerId="ADAL" clId="{8DE9E9FB-001C-4B84-83DE-E1F7ABB9FAA3}" dt="2025-09-24T13:45:39.975" v="264" actId="18131"/>
          <ac:picMkLst>
            <pc:docMk/>
            <pc:sldMk cId="2235433884" sldId="296"/>
            <ac:picMk id="14" creationId="{2176FC44-3EDA-4F9E-8825-7AA2248598AA}"/>
          </ac:picMkLst>
        </pc:picChg>
      </pc:sldChg>
      <pc:sldChg chg="ord">
        <pc:chgData name="Deborah Shaw" userId="79bf7848-a030-4096-934a-3abbfde4984a" providerId="ADAL" clId="{8DE9E9FB-001C-4B84-83DE-E1F7ABB9FAA3}" dt="2025-09-24T14:29:18.571" v="289"/>
        <pc:sldMkLst>
          <pc:docMk/>
          <pc:sldMk cId="821941935" sldId="297"/>
        </pc:sldMkLst>
      </pc:sldChg>
      <pc:sldChg chg="modSp mod">
        <pc:chgData name="Deborah Shaw" userId="79bf7848-a030-4096-934a-3abbfde4984a" providerId="ADAL" clId="{8DE9E9FB-001C-4B84-83DE-E1F7ABB9FAA3}" dt="2025-09-24T15:46:19.126" v="333" actId="27636"/>
        <pc:sldMkLst>
          <pc:docMk/>
          <pc:sldMk cId="3629754069" sldId="299"/>
        </pc:sldMkLst>
        <pc:spChg chg="mod">
          <ac:chgData name="Deborah Shaw" userId="79bf7848-a030-4096-934a-3abbfde4984a" providerId="ADAL" clId="{8DE9E9FB-001C-4B84-83DE-E1F7ABB9FAA3}" dt="2025-09-24T15:46:19.126" v="333" actId="27636"/>
          <ac:spMkLst>
            <pc:docMk/>
            <pc:sldMk cId="3629754069" sldId="299"/>
            <ac:spMk id="3" creationId="{117E80A5-0A88-072D-D373-1B79DB1B2DCA}"/>
          </ac:spMkLst>
        </pc:spChg>
        <pc:spChg chg="mod">
          <ac:chgData name="Deborah Shaw" userId="79bf7848-a030-4096-934a-3abbfde4984a" providerId="ADAL" clId="{8DE9E9FB-001C-4B84-83DE-E1F7ABB9FAA3}" dt="2025-09-24T15:11:50.762" v="320" actId="20577"/>
          <ac:spMkLst>
            <pc:docMk/>
            <pc:sldMk cId="3629754069" sldId="299"/>
            <ac:spMk id="7" creationId="{6D1C5468-2E27-9AF9-E8A7-9D00C2F6695F}"/>
          </ac:spMkLst>
        </pc:spChg>
      </pc:sldChg>
      <pc:sldChg chg="modSp mod">
        <pc:chgData name="Deborah Shaw" userId="79bf7848-a030-4096-934a-3abbfde4984a" providerId="ADAL" clId="{8DE9E9FB-001C-4B84-83DE-E1F7ABB9FAA3}" dt="2025-09-24T15:18:33.362" v="328" actId="20577"/>
        <pc:sldMkLst>
          <pc:docMk/>
          <pc:sldMk cId="3257040967" sldId="300"/>
        </pc:sldMkLst>
        <pc:spChg chg="mod">
          <ac:chgData name="Deborah Shaw" userId="79bf7848-a030-4096-934a-3abbfde4984a" providerId="ADAL" clId="{8DE9E9FB-001C-4B84-83DE-E1F7ABB9FAA3}" dt="2025-09-24T15:18:33.362" v="328" actId="20577"/>
          <ac:spMkLst>
            <pc:docMk/>
            <pc:sldMk cId="3257040967" sldId="300"/>
            <ac:spMk id="21" creationId="{0036410A-1B93-ADA5-40D0-F9B3A23EA105}"/>
          </ac:spMkLst>
        </pc:spChg>
      </pc:sldChg>
      <pc:sldChg chg="addSp delSp modSp new mod ord">
        <pc:chgData name="Deborah Shaw" userId="79bf7848-a030-4096-934a-3abbfde4984a" providerId="ADAL" clId="{8DE9E9FB-001C-4B84-83DE-E1F7ABB9FAA3}" dt="2025-09-24T15:37:28.316" v="331"/>
        <pc:sldMkLst>
          <pc:docMk/>
          <pc:sldMk cId="1675805722" sldId="301"/>
        </pc:sldMkLst>
        <pc:spChg chg="mod">
          <ac:chgData name="Deborah Shaw" userId="79bf7848-a030-4096-934a-3abbfde4984a" providerId="ADAL" clId="{8DE9E9FB-001C-4B84-83DE-E1F7ABB9FAA3}" dt="2025-09-23T18:32:40.007" v="51" actId="20577"/>
          <ac:spMkLst>
            <pc:docMk/>
            <pc:sldMk cId="1675805722" sldId="301"/>
            <ac:spMk id="2" creationId="{A674AFC1-5F50-082F-308A-057E9BAE04A5}"/>
          </ac:spMkLst>
        </pc:spChg>
        <pc:graphicFrameChg chg="add mod ord modGraphic">
          <ac:chgData name="Deborah Shaw" userId="79bf7848-a030-4096-934a-3abbfde4984a" providerId="ADAL" clId="{8DE9E9FB-001C-4B84-83DE-E1F7ABB9FAA3}" dt="2025-09-23T18:32:17.670" v="31" actId="14734"/>
          <ac:graphicFrameMkLst>
            <pc:docMk/>
            <pc:sldMk cId="1675805722" sldId="301"/>
            <ac:graphicFrameMk id="4" creationId="{C14CABB0-58A4-83A4-F9C7-E5678FCBC6B4}"/>
          </ac:graphicFrameMkLst>
        </pc:graphicFrameChg>
      </pc:sldChg>
      <pc:sldChg chg="modSp add del mod">
        <pc:chgData name="Deborah Shaw" userId="79bf7848-a030-4096-934a-3abbfde4984a" providerId="ADAL" clId="{8DE9E9FB-001C-4B84-83DE-E1F7ABB9FAA3}" dt="2025-09-24T15:37:15.300" v="329" actId="2696"/>
        <pc:sldMkLst>
          <pc:docMk/>
          <pc:sldMk cId="1313331866" sldId="302"/>
        </pc:sldMkLst>
      </pc:sldChg>
      <pc:sldChg chg="add">
        <pc:chgData name="Deborah Shaw" userId="79bf7848-a030-4096-934a-3abbfde4984a" providerId="ADAL" clId="{8DE9E9FB-001C-4B84-83DE-E1F7ABB9FAA3}" dt="2025-09-24T13:22:54.967" v="56"/>
        <pc:sldMkLst>
          <pc:docMk/>
          <pc:sldMk cId="787753088" sldId="304"/>
        </pc:sldMkLst>
      </pc:sldChg>
      <pc:sldChg chg="modSp add mod ord">
        <pc:chgData name="Deborah Shaw" userId="79bf7848-a030-4096-934a-3abbfde4984a" providerId="ADAL" clId="{8DE9E9FB-001C-4B84-83DE-E1F7ABB9FAA3}" dt="2025-09-25T18:33:52.266" v="481" actId="14100"/>
        <pc:sldMkLst>
          <pc:docMk/>
          <pc:sldMk cId="625008893" sldId="305"/>
        </pc:sldMkLst>
        <pc:spChg chg="mod">
          <ac:chgData name="Deborah Shaw" userId="79bf7848-a030-4096-934a-3abbfde4984a" providerId="ADAL" clId="{8DE9E9FB-001C-4B84-83DE-E1F7ABB9FAA3}" dt="2025-09-25T18:33:50.449" v="479" actId="14100"/>
          <ac:spMkLst>
            <pc:docMk/>
            <pc:sldMk cId="625008893" sldId="305"/>
            <ac:spMk id="5" creationId="{DACA3FF6-B885-023C-B292-84BBF0393C87}"/>
          </ac:spMkLst>
        </pc:spChg>
        <pc:spChg chg="mod">
          <ac:chgData name="Deborah Shaw" userId="79bf7848-a030-4096-934a-3abbfde4984a" providerId="ADAL" clId="{8DE9E9FB-001C-4B84-83DE-E1F7ABB9FAA3}" dt="2025-09-25T18:33:52.266" v="481" actId="14100"/>
          <ac:spMkLst>
            <pc:docMk/>
            <pc:sldMk cId="625008893" sldId="305"/>
            <ac:spMk id="9" creationId="{007FE48E-1B6F-B75C-78D1-654D87F3AE85}"/>
          </ac:spMkLst>
        </pc:spChg>
        <pc:picChg chg="mod">
          <ac:chgData name="Deborah Shaw" userId="79bf7848-a030-4096-934a-3abbfde4984a" providerId="ADAL" clId="{8DE9E9FB-001C-4B84-83DE-E1F7ABB9FAA3}" dt="2025-09-25T18:31:55.375" v="454" actId="1076"/>
          <ac:picMkLst>
            <pc:docMk/>
            <pc:sldMk cId="625008893" sldId="305"/>
            <ac:picMk id="14" creationId="{2F24092D-CB8B-FEA9-F11D-AAD0B2E5B1BC}"/>
          </ac:picMkLst>
        </pc:picChg>
      </pc:sldChg>
    </pc:docChg>
  </pc:docChgLst>
  <pc:docChgLst>
    <pc:chgData name="Deborah Shaw" userId="S::deborah_shaw@wycliffeassociates.org::79bf7848-a030-4096-934a-3abbfde4984a" providerId="AD" clId="Web-{CC58C08B-AE3B-DB09-3F70-6EDB53344645}"/>
    <pc:docChg chg="addSld sldOrd">
      <pc:chgData name="Deborah Shaw" userId="S::deborah_shaw@wycliffeassociates.org::79bf7848-a030-4096-934a-3abbfde4984a" providerId="AD" clId="Web-{CC58C08B-AE3B-DB09-3F70-6EDB53344645}" dt="2023-12-17T22:11:24.770" v="1"/>
      <pc:docMkLst>
        <pc:docMk/>
      </pc:docMkLst>
      <pc:sldChg chg="add ord">
        <pc:chgData name="Deborah Shaw" userId="S::deborah_shaw@wycliffeassociates.org::79bf7848-a030-4096-934a-3abbfde4984a" providerId="AD" clId="Web-{CC58C08B-AE3B-DB09-3F70-6EDB53344645}" dt="2023-12-17T22:11:24.770" v="1"/>
        <pc:sldMkLst>
          <pc:docMk/>
          <pc:sldMk cId="3829610916" sldId="298"/>
        </pc:sldMkLst>
      </pc:sldChg>
    </pc:docChg>
  </pc:docChgLst>
  <pc:docChgLst>
    <pc:chgData name="Deborah Shaw" userId="79bf7848-a030-4096-934a-3abbfde4984a" providerId="ADAL" clId="{08A981CB-8BAF-4307-82A0-E132A225D4D2}"/>
    <pc:docChg chg="modSld">
      <pc:chgData name="Deborah Shaw" userId="79bf7848-a030-4096-934a-3abbfde4984a" providerId="ADAL" clId="{08A981CB-8BAF-4307-82A0-E132A225D4D2}" dt="2024-03-13T14:15:59.213" v="0" actId="1076"/>
      <pc:docMkLst>
        <pc:docMk/>
      </pc:docMkLst>
      <pc:sldChg chg="modSp mod">
        <pc:chgData name="Deborah Shaw" userId="79bf7848-a030-4096-934a-3abbfde4984a" providerId="ADAL" clId="{08A981CB-8BAF-4307-82A0-E132A225D4D2}" dt="2024-03-13T14:15:59.213" v="0" actId="1076"/>
        <pc:sldMkLst>
          <pc:docMk/>
          <pc:sldMk cId="3629754069" sldId="299"/>
        </pc:sldMkLst>
      </pc:sldChg>
    </pc:docChg>
  </pc:docChgLst>
  <pc:docChgLst>
    <pc:chgData name="Deborah Shaw" userId="79bf7848-a030-4096-934a-3abbfde4984a" providerId="ADAL" clId="{77A3B797-95E5-4DC6-A585-607947DA06B0}"/>
    <pc:docChg chg="undo redo custSel delSld modSld sldOrd">
      <pc:chgData name="Deborah Shaw" userId="79bf7848-a030-4096-934a-3abbfde4984a" providerId="ADAL" clId="{77A3B797-95E5-4DC6-A585-607947DA06B0}" dt="2023-12-27T05:04:29.719" v="33"/>
      <pc:docMkLst>
        <pc:docMk/>
      </pc:docMkLst>
      <pc:sldChg chg="addSp delSp modSp del mod">
        <pc:chgData name="Deborah Shaw" userId="79bf7848-a030-4096-934a-3abbfde4984a" providerId="ADAL" clId="{77A3B797-95E5-4DC6-A585-607947DA06B0}" dt="2023-12-26T11:52:35.666" v="23" actId="2696"/>
        <pc:sldMkLst>
          <pc:docMk/>
          <pc:sldMk cId="2126766571" sldId="260"/>
        </pc:sldMkLst>
      </pc:sldChg>
      <pc:sldChg chg="ord">
        <pc:chgData name="Deborah Shaw" userId="79bf7848-a030-4096-934a-3abbfde4984a" providerId="ADAL" clId="{77A3B797-95E5-4DC6-A585-607947DA06B0}" dt="2023-12-27T05:04:29.719" v="33"/>
        <pc:sldMkLst>
          <pc:docMk/>
          <pc:sldMk cId="821941935" sldId="297"/>
        </pc:sldMkLst>
      </pc:sldChg>
      <pc:sldChg chg="del">
        <pc:chgData name="Deborah Shaw" userId="79bf7848-a030-4096-934a-3abbfde4984a" providerId="ADAL" clId="{77A3B797-95E5-4DC6-A585-607947DA06B0}" dt="2023-12-26T11:50:32.990" v="0" actId="2696"/>
        <pc:sldMkLst>
          <pc:docMk/>
          <pc:sldMk cId="3829610916" sldId="298"/>
        </pc:sldMkLst>
      </pc:sldChg>
      <pc:sldChg chg="modSp mod">
        <pc:chgData name="Deborah Shaw" userId="79bf7848-a030-4096-934a-3abbfde4984a" providerId="ADAL" clId="{77A3B797-95E5-4DC6-A585-607947DA06B0}" dt="2023-12-26T11:54:23.039" v="31" actId="18131"/>
        <pc:sldMkLst>
          <pc:docMk/>
          <pc:sldMk cId="3629754069" sldId="299"/>
        </pc:sldMkLst>
      </pc:sldChg>
    </pc:docChg>
  </pc:docChgLst>
  <pc:docChgLst>
    <pc:chgData name="Deborah Shaw" userId="S::deborah_shaw@wycliffeassociates.org::79bf7848-a030-4096-934a-3abbfde4984a" providerId="AD" clId="Web-{766F20F5-588B-E9FD-41E6-4F557263E2E0}"/>
    <pc:docChg chg="addSld delSld modSld">
      <pc:chgData name="Deborah Shaw" userId="S::deborah_shaw@wycliffeassociates.org::79bf7848-a030-4096-934a-3abbfde4984a" providerId="AD" clId="Web-{766F20F5-588B-E9FD-41E6-4F557263E2E0}" dt="2023-12-16T22:32:40.196" v="56" actId="20577"/>
      <pc:docMkLst>
        <pc:docMk/>
      </pc:docMkLst>
      <pc:sldChg chg="delSp del delAnim">
        <pc:chgData name="Deborah Shaw" userId="S::deborah_shaw@wycliffeassociates.org::79bf7848-a030-4096-934a-3abbfde4984a" providerId="AD" clId="Web-{766F20F5-588B-E9FD-41E6-4F557263E2E0}" dt="2023-12-16T22:31:19.380" v="3"/>
        <pc:sldMkLst>
          <pc:docMk/>
          <pc:sldMk cId="3072800876" sldId="280"/>
        </pc:sldMkLst>
      </pc:sldChg>
      <pc:sldChg chg="modSp new">
        <pc:chgData name="Deborah Shaw" userId="S::deborah_shaw@wycliffeassociates.org::79bf7848-a030-4096-934a-3abbfde4984a" providerId="AD" clId="Web-{766F20F5-588B-E9FD-41E6-4F557263E2E0}" dt="2023-12-16T22:32:40.196" v="56" actId="20577"/>
        <pc:sldMkLst>
          <pc:docMk/>
          <pc:sldMk cId="821941935" sldId="297"/>
        </pc:sldMkLst>
      </pc:sldChg>
    </pc:docChg>
  </pc:docChgLst>
  <pc:docChgLst>
    <pc:chgData name="Deborah Shaw" userId="79bf7848-a030-4096-934a-3abbfde4984a" providerId="ADAL" clId="{D11842B6-1221-4D08-B3AF-915C0EF47FFC}"/>
    <pc:docChg chg="custSel addSld modSld">
      <pc:chgData name="Deborah Shaw" userId="79bf7848-a030-4096-934a-3abbfde4984a" providerId="ADAL" clId="{D11842B6-1221-4D08-B3AF-915C0EF47FFC}" dt="2024-02-11T02:14:57.635" v="104" actId="20577"/>
      <pc:docMkLst>
        <pc:docMk/>
      </pc:docMkLst>
      <pc:sldChg chg="modSp mod">
        <pc:chgData name="Deborah Shaw" userId="79bf7848-a030-4096-934a-3abbfde4984a" providerId="ADAL" clId="{D11842B6-1221-4D08-B3AF-915C0EF47FFC}" dt="2024-02-11T02:14:57.635" v="104" actId="20577"/>
        <pc:sldMkLst>
          <pc:docMk/>
          <pc:sldMk cId="2235433884" sldId="296"/>
        </pc:sldMkLst>
      </pc:sldChg>
      <pc:sldChg chg="delSp modSp add mod">
        <pc:chgData name="Deborah Shaw" userId="79bf7848-a030-4096-934a-3abbfde4984a" providerId="ADAL" clId="{D11842B6-1221-4D08-B3AF-915C0EF47FFC}" dt="2024-02-11T02:01:16.375" v="27" actId="1076"/>
        <pc:sldMkLst>
          <pc:docMk/>
          <pc:sldMk cId="3257040967" sldId="300"/>
        </pc:sldMkLst>
      </pc:sldChg>
    </pc:docChg>
  </pc:docChgLst>
</pc:chgInfo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92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E8D3D-336B-D254-8886-C5CC703220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44E443-91E7-96DC-10BF-6CB361E73C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519EF5-F784-EE88-36C5-18E05F947F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753CD-E46E-6DFA-BEDA-1F6BF60EC4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179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1342BB-B465-1A3D-28BC-F5045ABD0A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60" b="3634"/>
          <a:stretch/>
        </p:blipFill>
        <p:spPr>
          <a:xfrm>
            <a:off x="20" y="146816"/>
            <a:ext cx="9143980" cy="4191267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E80A5-0A88-072D-D373-1B79DB1B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1965" y="4205727"/>
            <a:ext cx="5394834" cy="2489409"/>
          </a:xfrm>
        </p:spPr>
        <p:txBody>
          <a:bodyPr anchor="ctr">
            <a:normAutofit/>
          </a:bodyPr>
          <a:lstStyle/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Where there is no counsel, a nation falls, but victory comes through many counselors (Prov.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11:14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). </a:t>
            </a:r>
            <a:endParaRPr lang="en-US" dirty="0">
              <a:solidFill>
                <a:schemeClr val="accent1">
                  <a:lumMod val="5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alibri"/>
                <a:ea typeface="Times New Roman" panose="02020603050405020304" pitchFamily="18" charset="0"/>
                <a:cs typeface="Arial"/>
              </a:rPr>
              <a:t>All Scripture taken from the English Unlocked Literal Bible (ULB), ©2017, 2022 Wycliffe Associates, Available at https://bibleineverylanguage.org/translations, licensed under the Creative Commons Attribution-</a:t>
            </a:r>
            <a:r>
              <a:rPr lang="en-US" sz="1200" dirty="0" err="1">
                <a:latin typeface="Calibri"/>
                <a:ea typeface="Times New Roman" panose="02020603050405020304" pitchFamily="18" charset="0"/>
                <a:cs typeface="Arial"/>
              </a:rPr>
              <a:t>ShareAlike</a:t>
            </a:r>
            <a:r>
              <a:rPr lang="en-US" sz="1200" dirty="0">
                <a:latin typeface="Calibri"/>
                <a:ea typeface="Times New Roman" panose="02020603050405020304" pitchFamily="18" charset="0"/>
                <a:cs typeface="Arial"/>
              </a:rPr>
              <a:t> 4.0 International License. </a:t>
            </a: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alibri"/>
                <a:ea typeface="Times New Roman" panose="02020603050405020304" pitchFamily="18" charset="0"/>
                <a:cs typeface="Arial"/>
              </a:rPr>
              <a:t>The English ULB is based on the </a:t>
            </a:r>
            <a:r>
              <a:rPr lang="en-US" sz="1200" dirty="0" err="1">
                <a:latin typeface="Calibri"/>
                <a:ea typeface="Times New Roman" panose="02020603050405020304" pitchFamily="18" charset="0"/>
                <a:cs typeface="Arial"/>
              </a:rPr>
              <a:t>unfoldingWord</a:t>
            </a:r>
            <a:r>
              <a:rPr lang="en-US" sz="1200" dirty="0">
                <a:latin typeface="Calibri"/>
                <a:ea typeface="Times New Roman" panose="02020603050405020304" pitchFamily="18" charset="0"/>
                <a:cs typeface="Arial"/>
              </a:rPr>
              <a:t>® Literal Text, CC BY-SA 4.0. The original work of the </a:t>
            </a:r>
            <a:r>
              <a:rPr lang="en-US" sz="1200" dirty="0" err="1">
                <a:latin typeface="Calibri"/>
                <a:ea typeface="Times New Roman" panose="02020603050405020304" pitchFamily="18" charset="0"/>
                <a:cs typeface="Arial"/>
              </a:rPr>
              <a:t>unfoldingWord</a:t>
            </a:r>
            <a:r>
              <a:rPr lang="en-US" sz="1200" dirty="0">
                <a:latin typeface="Calibri"/>
                <a:ea typeface="Times New Roman" panose="02020603050405020304" pitchFamily="18" charset="0"/>
                <a:cs typeface="Arial"/>
              </a:rPr>
              <a:t>® Literal Text is available at https://unfoldingword.bible/ult/.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C5468-2E27-9AF9-E8A7-9D00C2F6695F}"/>
              </a:ext>
            </a:extLst>
          </p:cNvPr>
          <p:cNvSpPr/>
          <p:nvPr/>
        </p:nvSpPr>
        <p:spPr>
          <a:xfrm>
            <a:off x="184920" y="4425070"/>
            <a:ext cx="3040036" cy="1754326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Refinement and Revision Overview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25E1EC-2B3D-B92F-74BA-AE9AEC3DD826}"/>
              </a:ext>
            </a:extLst>
          </p:cNvPr>
          <p:cNvCxnSpPr/>
          <p:nvPr/>
        </p:nvCxnSpPr>
        <p:spPr>
          <a:xfrm flipH="1">
            <a:off x="3238543" y="4205727"/>
            <a:ext cx="7549" cy="2246153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8935C890-2269-E49E-86DF-C211A0DE5924}"/>
              </a:ext>
            </a:extLst>
          </p:cNvPr>
          <p:cNvSpPr/>
          <p:nvPr/>
        </p:nvSpPr>
        <p:spPr>
          <a:xfrm flipH="1">
            <a:off x="-1277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B956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DDF8B0AC-4967-3644-B916-F6C2ECC53264}"/>
              </a:ext>
            </a:extLst>
          </p:cNvPr>
          <p:cNvSpPr/>
          <p:nvPr/>
        </p:nvSpPr>
        <p:spPr>
          <a:xfrm flipH="1">
            <a:off x="297180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83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5AE8FE71-03A0-CB9B-C12A-D84F3A382A80}"/>
              </a:ext>
            </a:extLst>
          </p:cNvPr>
          <p:cNvSpPr/>
          <p:nvPr/>
        </p:nvSpPr>
        <p:spPr>
          <a:xfrm flipH="1">
            <a:off x="60713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54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2268E-ACCD-9073-5EC4-6E2081B4B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Revision</a:t>
            </a:r>
            <a:br>
              <a:rPr lang="en-US" dirty="0">
                <a:latin typeface="Arial"/>
                <a:cs typeface="Arial"/>
              </a:rPr>
            </a:br>
            <a:r>
              <a:rPr lang="en-US" dirty="0">
                <a:latin typeface="Arial"/>
                <a:cs typeface="Arial"/>
              </a:rPr>
              <a:t>Keeping the Translation Current/</a:t>
            </a:r>
            <a:br>
              <a:rPr lang="en-US" dirty="0">
                <a:latin typeface="Arial"/>
                <a:cs typeface="Arial"/>
              </a:rPr>
            </a:br>
            <a:r>
              <a:rPr lang="en-US" dirty="0">
                <a:latin typeface="Arial"/>
                <a:cs typeface="Arial"/>
              </a:rPr>
              <a:t>Generational Ownership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EE348-8298-1CDB-C4F9-0A45E3044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45836"/>
            <a:ext cx="7886700" cy="3833969"/>
          </a:xfrm>
        </p:spPr>
        <p:txBody>
          <a:bodyPr/>
          <a:lstStyle/>
          <a:p>
            <a:pPr marL="0" indent="0">
              <a:buNone/>
            </a:pPr>
            <a:r>
              <a:rPr lang="en-US">
                <a:latin typeface="Arial"/>
                <a:cs typeface="Arial"/>
              </a:rPr>
              <a:t>Language changes over time...</a:t>
            </a:r>
            <a:endParaRPr lang="en-US"/>
          </a:p>
          <a:p>
            <a:r>
              <a:rPr lang="en-US">
                <a:latin typeface="Arial"/>
                <a:cs typeface="Arial"/>
              </a:rPr>
              <a:t>Plan by the church to revise the translation</a:t>
            </a:r>
          </a:p>
          <a:p>
            <a:r>
              <a:rPr lang="en-US">
                <a:latin typeface="Arial"/>
                <a:cs typeface="Arial"/>
              </a:rPr>
              <a:t>When need is identified</a:t>
            </a:r>
            <a:endParaRPr lang="en-US" dirty="0"/>
          </a:p>
          <a:p>
            <a:r>
              <a:rPr lang="en-US">
                <a:latin typeface="Arial"/>
                <a:cs typeface="Arial"/>
              </a:rPr>
              <a:t>Every 5 years or other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941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8202B2F-1632-4B91-8092-B1C82784B313}"/>
              </a:ext>
            </a:extLst>
          </p:cNvPr>
          <p:cNvSpPr/>
          <p:nvPr/>
        </p:nvSpPr>
        <p:spPr>
          <a:xfrm>
            <a:off x="3755571" y="2324674"/>
            <a:ext cx="5388429" cy="24976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007297-B443-43EA-ADFE-3FABCD20B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32232"/>
            <a:ext cx="7886700" cy="1325563"/>
          </a:xfrm>
        </p:spPr>
        <p:txBody>
          <a:bodyPr/>
          <a:lstStyle/>
          <a:p>
            <a:r>
              <a:rPr lang="en-US" dirty="0"/>
              <a:t>After the 8 Steps of Translation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D1B243-5544-41F5-8F66-CA1878BAD8D9}"/>
              </a:ext>
            </a:extLst>
          </p:cNvPr>
          <p:cNvSpPr txBox="1"/>
          <p:nvPr/>
        </p:nvSpPr>
        <p:spPr>
          <a:xfrm>
            <a:off x="4681148" y="2727137"/>
            <a:ext cx="3940335" cy="169277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600" b="1" dirty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Refinement:</a:t>
            </a:r>
            <a:br>
              <a:rPr lang="en-US" sz="2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</a:br>
            <a:r>
              <a:rPr lang="en-US" sz="2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 process that includes other Christians from</a:t>
            </a:r>
            <a:br>
              <a:rPr lang="en-US" sz="2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</a:br>
            <a:r>
              <a:rPr lang="en-US" sz="2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the language community </a:t>
            </a:r>
            <a:endParaRPr lang="en-US" sz="2600" dirty="0">
              <a:solidFill>
                <a:schemeClr val="tx2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09519F5-0D1B-4D1A-9CC3-F66BCC1503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18" t="1" r="48368" b="30239"/>
          <a:stretch/>
        </p:blipFill>
        <p:spPr>
          <a:xfrm>
            <a:off x="1153591" y="1878358"/>
            <a:ext cx="3396637" cy="3390329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84317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F4A13E-BE1C-1DA6-5E1B-28EE27D8C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24C1E-78D6-F7AB-305C-B206BA083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Ecclesiastes 4:9-12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036410A-1B93-ADA5-40D0-F9B3A23EA105}"/>
              </a:ext>
            </a:extLst>
          </p:cNvPr>
          <p:cNvSpPr txBox="1"/>
          <p:nvPr/>
        </p:nvSpPr>
        <p:spPr>
          <a:xfrm>
            <a:off x="628650" y="1012954"/>
            <a:ext cx="7886700" cy="483209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Two people work better than one;</a:t>
            </a:r>
          </a:p>
          <a:p>
            <a:pPr algn="ctr"/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together they can earn a good wage for their labor.</a:t>
            </a:r>
          </a:p>
          <a:p>
            <a:pPr algn="ctr"/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For if one falls,</a:t>
            </a:r>
          </a:p>
          <a:p>
            <a:pPr algn="ctr"/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the other can lift up his friend.</a:t>
            </a:r>
          </a:p>
          <a:p>
            <a:pPr algn="ctr"/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However, woe to the one who is alone when he falls</a:t>
            </a:r>
          </a:p>
          <a:p>
            <a:pPr algn="ctr"/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if there is no one to lift him up.</a:t>
            </a:r>
          </a:p>
          <a:p>
            <a:pPr algn="ctr"/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If two lie down together, they can be warm,</a:t>
            </a:r>
          </a:p>
          <a:p>
            <a:pPr algn="ctr"/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but how can one be warm alone?</a:t>
            </a:r>
          </a:p>
          <a:p>
            <a:pPr algn="ctr"/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One man alone can be overpowered,</a:t>
            </a:r>
          </a:p>
          <a:p>
            <a:pPr algn="ctr"/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but two can withstand an attack,</a:t>
            </a:r>
          </a:p>
          <a:p>
            <a:pPr algn="ctr"/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and a three-strand rope is not quickly broken.</a:t>
            </a:r>
            <a:endParaRPr lang="en-US" sz="2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7040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0A7C64-9B50-4C56-91FF-E4A1C90EC3AB}"/>
              </a:ext>
            </a:extLst>
          </p:cNvPr>
          <p:cNvSpPr txBox="1"/>
          <p:nvPr/>
        </p:nvSpPr>
        <p:spPr>
          <a:xfrm>
            <a:off x="222750" y="345717"/>
            <a:ext cx="3451586" cy="65094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417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CBE7CC-7684-45E7-8E21-DEF6C8C1AB2C}"/>
              </a:ext>
            </a:extLst>
          </p:cNvPr>
          <p:cNvSpPr txBox="1"/>
          <p:nvPr/>
        </p:nvSpPr>
        <p:spPr>
          <a:xfrm>
            <a:off x="0" y="3259953"/>
            <a:ext cx="3897086" cy="107721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Why include others?</a:t>
            </a:r>
            <a:endParaRPr lang="en-US" sz="3200" b="1" dirty="0">
              <a:solidFill>
                <a:schemeClr val="tx2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4930D70-9464-4C14-8C05-31A1F09D535F}"/>
              </a:ext>
            </a:extLst>
          </p:cNvPr>
          <p:cNvSpPr/>
          <p:nvPr/>
        </p:nvSpPr>
        <p:spPr>
          <a:xfrm>
            <a:off x="3614666" y="617810"/>
            <a:ext cx="2052275" cy="2052275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rtlCol="0" anchor="ctr">
            <a:noAutofit/>
          </a:bodyPr>
          <a:lstStyle/>
          <a:p>
            <a:pPr algn="ctr"/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Generate</a:t>
            </a:r>
            <a:b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Scripture</a:t>
            </a:r>
            <a:b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interest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91C5FCF-85A0-4273-B44D-B64A12138D41}"/>
              </a:ext>
            </a:extLst>
          </p:cNvPr>
          <p:cNvSpPr/>
          <p:nvPr/>
        </p:nvSpPr>
        <p:spPr>
          <a:xfrm>
            <a:off x="5872957" y="1643947"/>
            <a:ext cx="2551884" cy="255188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rtlCol="0" anchor="ctr">
            <a:noAutofit/>
          </a:bodyPr>
          <a:lstStyle/>
          <a:p>
            <a:pPr algn="ctr"/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Insight: how</a:t>
            </a:r>
            <a:b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community</a:t>
            </a:r>
            <a:b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understands</a:t>
            </a:r>
            <a:b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translation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0436799-AA1A-498D-B68E-41D7567B4CF9}"/>
              </a:ext>
            </a:extLst>
          </p:cNvPr>
          <p:cNvSpPr/>
          <p:nvPr/>
        </p:nvSpPr>
        <p:spPr>
          <a:xfrm>
            <a:off x="4119837" y="3894205"/>
            <a:ext cx="2345986" cy="2345986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rtlCol="0" anchor="ctr">
            <a:noAutofit/>
          </a:bodyPr>
          <a:lstStyle/>
          <a:p>
            <a:pPr algn="ctr"/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Build</a:t>
            </a:r>
            <a:b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relationships</a:t>
            </a:r>
            <a:b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b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ownership</a:t>
            </a:r>
          </a:p>
        </p:txBody>
      </p:sp>
    </p:spTree>
    <p:extLst>
      <p:ext uri="{BB962C8B-B14F-4D97-AF65-F5344CB8AC3E}">
        <p14:creationId xmlns:p14="http://schemas.microsoft.com/office/powerpoint/2010/main" val="2897613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08371-9EFA-4EB0-A65F-96A12F78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Include Others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56539A-B522-49EA-80A3-E97DF4B22446}"/>
              </a:ext>
            </a:extLst>
          </p:cNvPr>
          <p:cNvSpPr/>
          <p:nvPr/>
        </p:nvSpPr>
        <p:spPr>
          <a:xfrm>
            <a:off x="1959429" y="2360201"/>
            <a:ext cx="7184571" cy="231604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4B6E77-6463-44E1-BB63-073C2A6CEE31}"/>
              </a:ext>
            </a:extLst>
          </p:cNvPr>
          <p:cNvSpPr txBox="1"/>
          <p:nvPr/>
        </p:nvSpPr>
        <p:spPr>
          <a:xfrm>
            <a:off x="3691693" y="2691524"/>
            <a:ext cx="5157107" cy="165340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282575" marR="0" lvl="0" indent="-282575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Bible study/small group activity</a:t>
            </a:r>
          </a:p>
          <a:p>
            <a:pPr marL="282575" marR="0" lvl="0" indent="-282575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Sunday school class</a:t>
            </a:r>
          </a:p>
          <a:p>
            <a:pPr marL="282575" marR="0" lvl="0" indent="-282575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One-on-one in homes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176FC44-3EDA-4F9E-8825-7AA2248598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4" t="5480" r="13791" b="1128"/>
          <a:stretch/>
        </p:blipFill>
        <p:spPr>
          <a:xfrm>
            <a:off x="771537" y="2208184"/>
            <a:ext cx="2624956" cy="2620080"/>
          </a:xfrm>
          <a:prstGeom prst="ellipse">
            <a:avLst/>
          </a:prstGeom>
          <a:ln w="57150">
            <a:solidFill>
              <a:schemeClr val="accent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5816D60-E9AE-4EA5-858D-E90CCB8A10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" b="93"/>
          <a:stretch/>
        </p:blipFill>
        <p:spPr>
          <a:xfrm>
            <a:off x="771537" y="4569536"/>
            <a:ext cx="1905491" cy="1901952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34672EB-E377-4AC5-9295-2809A16B21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" b="93"/>
          <a:stretch/>
        </p:blipFill>
        <p:spPr>
          <a:xfrm>
            <a:off x="295201" y="869380"/>
            <a:ext cx="1901878" cy="1898345"/>
          </a:xfrm>
          <a:prstGeom prst="ellipse">
            <a:avLst/>
          </a:prstGeom>
          <a:ln w="5715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57089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8247B2-D974-2E4E-B4AA-7F5F97742F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C75E8-0E45-689E-4A40-E76CCCC93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Refinement and Revision </a:t>
            </a:r>
            <a:br>
              <a:rPr lang="en-US" dirty="0"/>
            </a:br>
            <a:r>
              <a:rPr lang="en-US" dirty="0"/>
              <a:t>Resources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ACA3FF6-B885-023C-B292-84BBF0393C87}"/>
              </a:ext>
            </a:extLst>
          </p:cNvPr>
          <p:cNvSpPr/>
          <p:nvPr/>
        </p:nvSpPr>
        <p:spPr>
          <a:xfrm>
            <a:off x="0" y="1909693"/>
            <a:ext cx="9144000" cy="426547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F24092D-CB8B-FEA9-F11D-AAD0B2E5B1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" b="93"/>
          <a:stretch/>
        </p:blipFill>
        <p:spPr>
          <a:xfrm>
            <a:off x="201522" y="2525845"/>
            <a:ext cx="2624956" cy="2620080"/>
          </a:xfrm>
          <a:prstGeom prst="ellipse">
            <a:avLst/>
          </a:prstGeom>
          <a:ln w="57150">
            <a:solidFill>
              <a:schemeClr val="accent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07FE48E-1B6F-B75C-78D1-654D87F3AE85}"/>
              </a:ext>
            </a:extLst>
          </p:cNvPr>
          <p:cNvSpPr txBox="1"/>
          <p:nvPr/>
        </p:nvSpPr>
        <p:spPr>
          <a:xfrm>
            <a:off x="3182587" y="1909693"/>
            <a:ext cx="6127309" cy="416825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228600" marR="0" lvl="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u="sng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Quality Assessment Guide Checklist</a:t>
            </a:r>
          </a:p>
          <a:p>
            <a:pPr marL="228600" marR="0" lvl="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u="sng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Reviewers’ Guides</a:t>
            </a:r>
          </a:p>
          <a:p>
            <a:pPr marL="685800" lvl="1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New Testament Survey</a:t>
            </a:r>
          </a:p>
          <a:p>
            <a:pPr marL="685800" lvl="1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Old Testament Surveys</a:t>
            </a:r>
          </a:p>
          <a:p>
            <a:pPr marL="685800" lvl="1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Divine Familial (Family) Terms Chart</a:t>
            </a:r>
          </a:p>
          <a:p>
            <a:pPr marL="685800" lvl="1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Application Guides for Doctrines</a:t>
            </a:r>
          </a:p>
          <a:p>
            <a:pPr marL="228600" marR="0" lvl="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u="sng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Spiritual Terms Evaluation Tool </a:t>
            </a:r>
            <a:endParaRPr lang="en-US" sz="2600" u="sng" dirty="0">
              <a:solidFill>
                <a:schemeClr val="tx2"/>
              </a:solidFill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228600" marR="0" lvl="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u="sng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Proofreading Checklist</a:t>
            </a:r>
          </a:p>
        </p:txBody>
      </p:sp>
    </p:spTree>
    <p:extLst>
      <p:ext uri="{BB962C8B-B14F-4D97-AF65-F5344CB8AC3E}">
        <p14:creationId xmlns:p14="http://schemas.microsoft.com/office/powerpoint/2010/main" val="625008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Content Placeholder 71">
            <a:extLst>
              <a:ext uri="{FF2B5EF4-FFF2-40B4-BE49-F238E27FC236}">
                <a16:creationId xmlns:a16="http://schemas.microsoft.com/office/drawing/2014/main" id="{62524BE4-915D-A506-46A4-AD43209C7D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281111"/>
            <a:ext cx="9063990" cy="509849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A62CA9-7390-47EB-D47C-65163574E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Timeline for New Testament Completion</a:t>
            </a:r>
          </a:p>
        </p:txBody>
      </p:sp>
    </p:spTree>
    <p:extLst>
      <p:ext uri="{BB962C8B-B14F-4D97-AF65-F5344CB8AC3E}">
        <p14:creationId xmlns:p14="http://schemas.microsoft.com/office/powerpoint/2010/main" val="787753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08371-9EFA-4EB0-A65F-96A12F78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Checking Resources</a:t>
            </a:r>
            <a:br>
              <a:rPr lang="en-US" dirty="0"/>
            </a:br>
            <a:r>
              <a:rPr lang="en-US" dirty="0"/>
              <a:t>Used During the 8 Steps</a:t>
            </a:r>
            <a:br>
              <a:rPr lang="en-US" dirty="0"/>
            </a:b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56539A-B522-49EA-80A3-E97DF4B22446}"/>
              </a:ext>
            </a:extLst>
          </p:cNvPr>
          <p:cNvSpPr/>
          <p:nvPr/>
        </p:nvSpPr>
        <p:spPr>
          <a:xfrm>
            <a:off x="0" y="1604432"/>
            <a:ext cx="9144000" cy="382758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176FC44-3EDA-4F9E-8825-7AA224859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390" t="17610" r="24644" b="23403"/>
          <a:stretch>
            <a:fillRect/>
          </a:stretch>
        </p:blipFill>
        <p:spPr>
          <a:xfrm>
            <a:off x="771537" y="2208184"/>
            <a:ext cx="2624956" cy="2620080"/>
          </a:xfrm>
          <a:prstGeom prst="ellipse">
            <a:avLst/>
          </a:prstGeom>
          <a:ln w="57150">
            <a:solidFill>
              <a:schemeClr val="accent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922F27C-BF72-4BCB-8F42-2DAB36B5FE3B}"/>
              </a:ext>
            </a:extLst>
          </p:cNvPr>
          <p:cNvSpPr txBox="1"/>
          <p:nvPr/>
        </p:nvSpPr>
        <p:spPr>
          <a:xfrm>
            <a:off x="3918932" y="1818497"/>
            <a:ext cx="4702628" cy="339945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228600" marR="0" lvl="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Quality Assessment Guide 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Bible Commentary</a:t>
            </a:r>
          </a:p>
          <a:p>
            <a:pPr marL="228600" marR="0" lvl="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Translation Notes</a:t>
            </a:r>
          </a:p>
          <a:p>
            <a:pPr marL="228600" marR="0" lvl="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Translation Words</a:t>
            </a:r>
          </a:p>
          <a:p>
            <a:pPr marL="228600" marR="0" lvl="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Translation Topics</a:t>
            </a:r>
          </a:p>
          <a:p>
            <a:pPr marL="228600" marR="0" lvl="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Greek Words for Translators </a:t>
            </a:r>
            <a:endParaRPr lang="en-US" sz="2600" dirty="0">
              <a:solidFill>
                <a:schemeClr val="tx2"/>
              </a:solidFill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5433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4AFC1-5F50-082F-308A-057E9BAE0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Refinement Resources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14CABB0-58A4-83A4-F9C7-E5678FCBC6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5455444"/>
              </p:ext>
            </p:extLst>
          </p:nvPr>
        </p:nvGraphicFramePr>
        <p:xfrm>
          <a:off x="480060" y="1049292"/>
          <a:ext cx="8183880" cy="52829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1740">
                  <a:extLst>
                    <a:ext uri="{9D8B030D-6E8A-4147-A177-3AD203B41FA5}">
                      <a16:colId xmlns:a16="http://schemas.microsoft.com/office/drawing/2014/main" val="2975191754"/>
                    </a:ext>
                  </a:extLst>
                </a:gridCol>
                <a:gridCol w="2964180">
                  <a:extLst>
                    <a:ext uri="{9D8B030D-6E8A-4147-A177-3AD203B41FA5}">
                      <a16:colId xmlns:a16="http://schemas.microsoft.com/office/drawing/2014/main" val="666448462"/>
                    </a:ext>
                  </a:extLst>
                </a:gridCol>
                <a:gridCol w="2727960">
                  <a:extLst>
                    <a:ext uri="{9D8B030D-6E8A-4147-A177-3AD203B41FA5}">
                      <a16:colId xmlns:a16="http://schemas.microsoft.com/office/drawing/2014/main" val="3410300275"/>
                    </a:ext>
                  </a:extLst>
                </a:gridCol>
              </a:tblGrid>
              <a:tr h="389259">
                <a:tc>
                  <a:txBody>
                    <a:bodyPr/>
                    <a:lstStyle/>
                    <a:p>
                      <a:pPr marL="234950" marR="0" indent="-6350" algn="ctr">
                        <a:lnSpc>
                          <a:spcPct val="102000"/>
                        </a:lnSpc>
                        <a:buNone/>
                      </a:pPr>
                      <a:r>
                        <a:rPr lang="en-US" sz="1600" b="1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Activity</a:t>
                      </a:r>
                      <a:endParaRPr lang="en-US" sz="1600" kern="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4950" marR="0" indent="-6350" algn="ctr">
                        <a:lnSpc>
                          <a:spcPct val="102000"/>
                        </a:lnSpc>
                        <a:buNone/>
                      </a:pPr>
                      <a:r>
                        <a:rPr lang="en-US" sz="1600" b="1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When is it used?</a:t>
                      </a:r>
                      <a:endParaRPr lang="en-US" sz="1600" kern="1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4950" marR="0" indent="-6350" algn="ctr">
                        <a:lnSpc>
                          <a:spcPct val="102000"/>
                        </a:lnSpc>
                        <a:buNone/>
                      </a:pPr>
                      <a:r>
                        <a:rPr lang="en-US" sz="1600" b="1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Who uses this?</a:t>
                      </a:r>
                      <a:endParaRPr lang="en-US" sz="1600" kern="1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81836157"/>
                  </a:ext>
                </a:extLst>
              </a:tr>
              <a:tr h="1288688">
                <a:tc>
                  <a:txBody>
                    <a:bodyPr/>
                    <a:lstStyle/>
                    <a:p>
                      <a:pPr marL="234950" marR="0" indent="-6350">
                        <a:lnSpc>
                          <a:spcPct val="102000"/>
                        </a:lnSpc>
                        <a:buNone/>
                      </a:pPr>
                      <a:r>
                        <a:rPr lang="en-US" sz="16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Quality Assessment Guide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4950" marR="0" indent="-6350">
                        <a:lnSpc>
                          <a:spcPct val="102000"/>
                        </a:lnSpc>
                        <a:buNone/>
                      </a:pPr>
                      <a:r>
                        <a:rPr lang="en-US" sz="16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Steps 5-8 of the COBT 8 Steps; also used after the 8 Steps are complete 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4950" marR="0" indent="-6350">
                        <a:lnSpc>
                          <a:spcPct val="102000"/>
                        </a:lnSpc>
                        <a:buNone/>
                      </a:pPr>
                      <a:r>
                        <a:rPr lang="en-US" sz="16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Translators; later used by mother-tongue believers in the community reviewing the completed translation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37351561"/>
                  </a:ext>
                </a:extLst>
              </a:tr>
              <a:tr h="1549772">
                <a:tc>
                  <a:txBody>
                    <a:bodyPr/>
                    <a:lstStyle/>
                    <a:p>
                      <a:pPr marL="234950" marR="0" indent="-6350">
                        <a:lnSpc>
                          <a:spcPct val="102000"/>
                        </a:lnSpc>
                        <a:buNone/>
                      </a:pPr>
                      <a:r>
                        <a:rPr lang="en-US" sz="16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Reviewers’ Guide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4950" marR="0" indent="-6350">
                        <a:lnSpc>
                          <a:spcPct val="102000"/>
                        </a:lnSpc>
                        <a:buNone/>
                      </a:pPr>
                      <a:r>
                        <a:rPr lang="en-US" sz="16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Used after the COBT 8 Steps, when the project files have been completed and are accessible on bibleineverylanguage.org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4950" marR="0" indent="-6350">
                        <a:lnSpc>
                          <a:spcPct val="102000"/>
                        </a:lnSpc>
                        <a:buNone/>
                      </a:pPr>
                      <a:r>
                        <a:rPr lang="en-US" sz="16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Mother-tongue believers not on the translation team (led by a church leader or member of the translation team)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02680632"/>
                  </a:ext>
                </a:extLst>
              </a:tr>
              <a:tr h="1549772">
                <a:tc>
                  <a:txBody>
                    <a:bodyPr/>
                    <a:lstStyle/>
                    <a:p>
                      <a:pPr marL="234950" marR="0" indent="-6350">
                        <a:lnSpc>
                          <a:spcPct val="102000"/>
                        </a:lnSpc>
                        <a:buNone/>
                      </a:pPr>
                      <a:r>
                        <a:rPr lang="en-US" sz="16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Spiritual Terms Evaluation tool 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4950" marR="0" indent="-6350">
                        <a:lnSpc>
                          <a:spcPct val="102000"/>
                        </a:lnSpc>
                        <a:buNone/>
                      </a:pPr>
                      <a:r>
                        <a:rPr lang="en-US" sz="16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Used after the COBT 8 Steps, when the project files have been completed and are accessible on bibleineverylanguage.org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4950" marR="0" indent="-6350">
                        <a:lnSpc>
                          <a:spcPct val="102000"/>
                        </a:lnSpc>
                        <a:buNone/>
                      </a:pPr>
                      <a:r>
                        <a:rPr lang="en-US" sz="16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Translators with other spiritual leaders 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47203983"/>
                  </a:ext>
                </a:extLst>
              </a:tr>
              <a:tr h="505437">
                <a:tc>
                  <a:txBody>
                    <a:bodyPr/>
                    <a:lstStyle/>
                    <a:p>
                      <a:pPr marL="234950" marR="0" indent="-6350">
                        <a:lnSpc>
                          <a:spcPct val="102000"/>
                        </a:lnSpc>
                        <a:buNone/>
                      </a:pPr>
                      <a:r>
                        <a:rPr lang="en-US" sz="16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Proofreading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4950" marR="0" indent="-6350">
                        <a:lnSpc>
                          <a:spcPct val="102000"/>
                        </a:lnSpc>
                        <a:buNone/>
                      </a:pPr>
                      <a:r>
                        <a:rPr lang="en-US" sz="1600" kern="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LAST step, right before publishing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4950" marR="0" indent="-6350">
                        <a:lnSpc>
                          <a:spcPct val="102000"/>
                        </a:lnSpc>
                        <a:buNone/>
                      </a:pPr>
                      <a:r>
                        <a:rPr lang="en-US" sz="1600" kern="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rPr>
                        <a:t>One or two translators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878080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58057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cf76f155ced4ddcb4097134ff3c332f xmlns="038937e4-20c5-4a73-b245-175c4ead9603">
      <Terms xmlns="http://schemas.microsoft.com/office/infopath/2007/PartnerControls"/>
    </lcf76f155ced4ddcb4097134ff3c332f>
    <TaxCatchAll xmlns="9ede4979-7183-4f81-a394-71c40c9222c4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91F634926FA043ACFB26755753006F" ma:contentTypeVersion="20" ma:contentTypeDescription="Create a new document." ma:contentTypeScope="" ma:versionID="01147358cd12b12371d0fec9faf98450">
  <xsd:schema xmlns:xsd="http://www.w3.org/2001/XMLSchema" xmlns:xs="http://www.w3.org/2001/XMLSchema" xmlns:p="http://schemas.microsoft.com/office/2006/metadata/properties" xmlns:ns1="http://schemas.microsoft.com/sharepoint/v3" xmlns:ns2="038937e4-20c5-4a73-b245-175c4ead9603" xmlns:ns3="9ede4979-7183-4f81-a394-71c40c9222c4" targetNamespace="http://schemas.microsoft.com/office/2006/metadata/properties" ma:root="true" ma:fieldsID="f71df03f361f918f6e506a987229d969" ns1:_="" ns2:_="" ns3:_="">
    <xsd:import namespace="http://schemas.microsoft.com/sharepoint/v3"/>
    <xsd:import namespace="038937e4-20c5-4a73-b245-175c4ead9603"/>
    <xsd:import namespace="9ede4979-7183-4f81-a394-71c40c9222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8937e4-20c5-4a73-b245-175c4ead96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1ea59994-8317-4aa6-899c-04dff19597d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de4979-7183-4f81-a394-71c40c9222c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9a3a93ad-9e1c-4ee1-bbf7-4ca5dc6051e9}" ma:internalName="TaxCatchAll" ma:showField="CatchAllData" ma:web="9ede4979-7183-4f81-a394-71c40c9222c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D870300-B03F-45F7-9154-521D8C74684E}">
  <ds:schemaRefs>
    <ds:schemaRef ds:uri="http://schemas.microsoft.com/office/infopath/2007/PartnerControls"/>
    <ds:schemaRef ds:uri="http://purl.org/dc/terms/"/>
    <ds:schemaRef ds:uri="http://www.w3.org/XML/1998/namespace"/>
    <ds:schemaRef ds:uri="http://schemas.microsoft.com/office/2006/documentManagement/types"/>
    <ds:schemaRef ds:uri="http://purl.org/dc/elements/1.1/"/>
    <ds:schemaRef ds:uri="http://purl.org/dc/dcmitype/"/>
    <ds:schemaRef ds:uri="http://schemas.openxmlformats.org/package/2006/metadata/core-properties"/>
    <ds:schemaRef ds:uri="9ede4979-7183-4f81-a394-71c40c9222c4"/>
    <ds:schemaRef ds:uri="038937e4-20c5-4a73-b245-175c4ead9603"/>
    <ds:schemaRef ds:uri="http://schemas.microsoft.com/sharepoint/v3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2B3B914-5CC8-481C-91E4-61B561B2BF74}"/>
</file>

<file path=customXml/itemProps3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3679</TotalTime>
  <Words>488</Words>
  <Application>Microsoft Office PowerPoint</Application>
  <PresentationFormat>On-screen Show (4:3)</PresentationFormat>
  <Paragraphs>68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Arial Black</vt:lpstr>
      <vt:lpstr>Calibri</vt:lpstr>
      <vt:lpstr>system-ui</vt:lpstr>
      <vt:lpstr>Times New Roman</vt:lpstr>
      <vt:lpstr>Office Theme</vt:lpstr>
      <vt:lpstr>Office Theme</vt:lpstr>
      <vt:lpstr>PowerPoint Presentation</vt:lpstr>
      <vt:lpstr>After the 8 Steps of Translation</vt:lpstr>
      <vt:lpstr>Ecclesiastes 4:9-12</vt:lpstr>
      <vt:lpstr>PowerPoint Presentation</vt:lpstr>
      <vt:lpstr>How to Include Others</vt:lpstr>
      <vt:lpstr>Refinement and Revision  Resources</vt:lpstr>
      <vt:lpstr>Sample Timeline for New Testament Completion</vt:lpstr>
      <vt:lpstr>Checking Resources Used During the 8 Steps </vt:lpstr>
      <vt:lpstr>Refinement Resources</vt:lpstr>
      <vt:lpstr>Revision Keeping the Translation Current/ Generational Ownership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Deborah Shaw</cp:lastModifiedBy>
  <cp:revision>213</cp:revision>
  <dcterms:created xsi:type="dcterms:W3CDTF">2019-03-18T18:21:25Z</dcterms:created>
  <dcterms:modified xsi:type="dcterms:W3CDTF">2025-09-25T18:34:01Z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0x0101003391F634926FA043ACFB26755753006F</vt:lpwstr>
  </property>
  <property fmtid="{D5CDD505-2E9C-101B-9397-08002B2CF9AE}" pid="3" name="MediaServiceImageTags">
    <vt:lpwstr/>
  </property>
</Properties>
</file>

<file path=docProps/thumbnail.jpeg>
</file>